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82" r:id="rId2"/>
    <p:sldId id="293" r:id="rId3"/>
    <p:sldId id="291" r:id="rId4"/>
    <p:sldId id="357" r:id="rId5"/>
    <p:sldId id="381" r:id="rId6"/>
    <p:sldId id="382" r:id="rId7"/>
    <p:sldId id="383" r:id="rId8"/>
    <p:sldId id="385" r:id="rId9"/>
    <p:sldId id="358" r:id="rId10"/>
    <p:sldId id="387" r:id="rId11"/>
    <p:sldId id="386" r:id="rId12"/>
    <p:sldId id="329" r:id="rId13"/>
    <p:sldId id="388" r:id="rId14"/>
    <p:sldId id="359" r:id="rId15"/>
    <p:sldId id="389" r:id="rId16"/>
    <p:sldId id="29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Gaya Medium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4137-A44A-474D-801F-AC3CD6B99E3F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5518-0EC4-47B2-A2CE-8BA614E69A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55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0060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0757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188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64183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390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8963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956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239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802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060893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94484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13612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0455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9422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F686C0-40A8-4CE1-A4D8-53AB91E1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6203011-306A-4234-B268-6AEFD776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72CE42A-4DED-4FE0-9A61-0B2F9B2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A2531D7-C7FA-4437-96BC-F2BD36F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A244A7-804A-4054-8068-7BA3DD1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CD1466-48A6-46CC-9C8E-9EBE50CD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581F551F-8CFD-4F52-9B34-82B8F4A5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EC0CD9-06E1-438F-A961-3CC8411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F0E6A3F-9F21-4FD2-B367-DC70447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DB52A9-9090-4C22-9897-B40A5BA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C6A815D-36D7-4CCC-AC94-928B742B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2B2305C-4D0C-4A67-B018-38DE881BE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C3EC6EE-565D-4121-AB7D-D7F2B50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060047-B162-4F83-A7DB-AC1C7A2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A4C859-FEE4-4A5A-959E-843ED45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25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52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9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582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37529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6CC646-80BF-4360-ADAB-253714BA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C01D8E-CAA9-4349-978E-46D525A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E3C2E92-DB7E-4606-BFB1-2A335761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5FB685-49D6-4C8C-8624-1CF03A1F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FDFDC58-5A00-4DD8-98AF-9CD3ADEF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12DB3E-4E0E-443A-BFEE-BABC7439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A25DDDD-FA7C-4B4C-9A63-C524BD11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888E26E-400B-4EA0-9906-3928919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6CA02E-6217-4D6D-896F-69E636CE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40E6247-D744-49C2-8B7A-35D64FF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7B3FE72-B0F6-4A9D-A3D5-D2B006C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04CA2B4-EE84-43AF-8398-AF8D3CFF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92F6A84-B5C2-463D-9C3B-84F8DF2E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4A795C9-674F-4073-A1BD-3128324C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F82A2B4-BB4C-4780-8440-DD8ABABE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5CA9399-5921-45B3-898D-DCF048A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2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860F14-3832-45EA-A23D-D62DC452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738CCD-6863-42C4-A2F8-3527477F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46C9457-E0DD-43EC-94D0-F77EE53D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FFAEFC8-0D2B-48B3-A87B-F9E7ABF2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8F95760-C5A9-4016-92BA-045E7DF35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70E44CD-6F99-49D3-B79B-6780BFDC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B2466870-7D85-4BB5-9DA5-02928DCB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37BBE5D-2DE7-4220-8879-9A91C11F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08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D62D13-8492-4B5C-99C5-851E81A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50A5FD1-EA92-4CC4-85D1-DD9B7EF0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47747FE-21DE-4F78-A0BA-0A6B9D72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8DFD991-3C54-43F4-BF27-25882A1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1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FFBBD3-B4D2-4615-B883-F38DECCB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E4FCEA-0BFC-4479-BEBE-D2B21473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5169E2E-D0CE-4151-BDEC-56079587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17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BF3CC9-BBE6-4D14-9020-E6BFF8A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4D805F6-42F7-4917-B86F-089B1DB3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5696EE3-A310-4033-B5B5-88E3A6F49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B538018-F5D2-4152-8EEB-8DEA7231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9B23791-5F41-4FDD-A45F-6947A815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512A40B-47DD-493C-AB5C-7B4965A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5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7B9BB6-C87C-4D86-8CEC-F4F9C0D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DA72718-AA67-426D-AD4E-D56D21B55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029DEF3-8543-424D-A53C-9C71C70D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5911274-3251-4C68-834A-7E7F8BA7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8A50591-3437-4063-AC25-56FB0800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640F916-AE43-4F26-8468-051AB0F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3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9D6731B-5181-418A-B670-0918E45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784C23-66AD-4EA3-8654-2719CD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7CA25A-D201-40E0-A4F3-8F9DE1BBE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CB01-FD0F-4A36-B1FA-EB23A5197056}" type="datetimeFigureOut">
              <a:rPr lang="en-ID" smtClean="0"/>
              <a:t>03/12/2019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BF870B-9969-4D7E-A4F2-EFBA58252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A7A781-C81A-476C-8CE2-84E5FE4E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4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67" y="4795010"/>
            <a:ext cx="6798250" cy="1116465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TUTORIAL R</a:t>
            </a:r>
            <a:br>
              <a:rPr lang="en-US" sz="7200" dirty="0"/>
            </a:br>
            <a:r>
              <a:rPr lang="en-US" sz="7200" dirty="0"/>
              <a:t>ASOSIASI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PD 2019</a:t>
            </a:r>
          </a:p>
        </p:txBody>
      </p:sp>
      <p:pic>
        <p:nvPicPr>
          <p:cNvPr id="1026" name="Picture 2" descr="Hasil gambar untuk logo r programming">
            <a:extLst>
              <a:ext uri="{FF2B5EF4-FFF2-40B4-BE49-F238E27FC236}">
                <a16:creationId xmlns:a16="http://schemas.microsoft.com/office/drawing/2014/main" id="{35FCF12C-F69F-42BA-A816-159EF20A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74" y="1797978"/>
            <a:ext cx="2919957" cy="2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FP-GROWTH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Algoritma</a:t>
            </a:r>
            <a:r>
              <a:rPr lang="en-US" sz="2400" dirty="0"/>
              <a:t> FP-Growth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package </a:t>
            </a:r>
            <a:r>
              <a:rPr lang="en-US" sz="2400" dirty="0" err="1"/>
              <a:t>rJava</a:t>
            </a:r>
            <a:r>
              <a:rPr lang="en-US" sz="2400" dirty="0"/>
              <a:t> dan </a:t>
            </a:r>
            <a:r>
              <a:rPr lang="en-US" sz="2400" dirty="0" err="1"/>
              <a:t>rCBA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014" y="2006946"/>
            <a:ext cx="10900880" cy="4349403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1054B1-58AD-4880-AA8D-420E33136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624" y="2067988"/>
            <a:ext cx="7810500" cy="1704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CAB01E-CEBC-493A-80FA-72F1430AA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774" y="3834004"/>
            <a:ext cx="99822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122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GENERALIZED SEQUENTIAL PATTERN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23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5"/>
            <a:ext cx="4366031" cy="322119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Library </a:t>
            </a:r>
            <a:r>
              <a:rPr lang="en-US" sz="2400" dirty="0" err="1"/>
              <a:t>aruleSequence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untuk GSP</a:t>
            </a:r>
          </a:p>
          <a:p>
            <a:r>
              <a:rPr lang="en-US" sz="2400" dirty="0"/>
              <a:t>Dataset yang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merupakan</a:t>
            </a:r>
            <a:r>
              <a:rPr lang="en-US" sz="2400" dirty="0"/>
              <a:t> data </a:t>
            </a:r>
            <a:r>
              <a:rPr lang="en-US" sz="2400" dirty="0" err="1"/>
              <a:t>contoh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Library </a:t>
            </a:r>
            <a:r>
              <a:rPr lang="en-US" sz="2400" dirty="0" err="1"/>
              <a:t>arulesSequence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0094" y="1114125"/>
            <a:ext cx="6103706" cy="5327772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6238F-FF33-42B3-9F91-AC41D015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91" y="1435493"/>
            <a:ext cx="3971925" cy="866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930857-5B5E-4228-8CCD-0A1D0F3CC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065" y="2371308"/>
            <a:ext cx="48291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8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5"/>
            <a:ext cx="4366031" cy="322119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Dataset untuk GSP juga </a:t>
            </a:r>
            <a:r>
              <a:rPr lang="en-US" sz="2400" dirty="0" err="1"/>
              <a:t>bisa</a:t>
            </a:r>
            <a:r>
              <a:rPr lang="en-US" sz="2400" dirty="0"/>
              <a:t> </a:t>
            </a:r>
            <a:r>
              <a:rPr lang="en-US" sz="2400" dirty="0" err="1"/>
              <a:t>berasal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file .csv </a:t>
            </a:r>
            <a:r>
              <a:rPr lang="en-US" sz="2400" dirty="0" err="1"/>
              <a:t>atau</a:t>
            </a:r>
            <a:r>
              <a:rPr lang="en-US" sz="2400" dirty="0"/>
              <a:t> txt dan </a:t>
            </a:r>
            <a:r>
              <a:rPr lang="en-US" sz="2400" dirty="0" err="1"/>
              <a:t>dibaca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read_basket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38436" y="1114125"/>
            <a:ext cx="7037798" cy="5327772"/>
          </a:xfrm>
        </p:spPr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01B652D-ACF6-4AB9-8111-8DC874416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142" y="1411402"/>
            <a:ext cx="6635253" cy="674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B8F261-7F24-41D7-B297-42BDE9686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113" y="2244564"/>
            <a:ext cx="4438650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8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SPADE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 fontScale="70000" lnSpcReduction="20000"/>
          </a:bodyPr>
          <a:lstStyle/>
          <a:p>
            <a:r>
              <a:rPr lang="en-US" sz="3200" dirty="0" err="1"/>
              <a:t>Algoritma</a:t>
            </a:r>
            <a:r>
              <a:rPr lang="en-US" sz="3200" dirty="0"/>
              <a:t> SPADE (Sequential Pattern Discovery using Equivalence classes) 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dijalankan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fumgsi</a:t>
            </a:r>
            <a:r>
              <a:rPr lang="en-US" sz="3200" dirty="0"/>
              <a:t> </a:t>
            </a:r>
            <a:r>
              <a:rPr lang="en-US" sz="3200" dirty="0" err="1"/>
              <a:t>cspade</a:t>
            </a:r>
            <a:r>
              <a:rPr lang="en-US" sz="3200" dirty="0"/>
              <a:t> pada library </a:t>
            </a:r>
            <a:r>
              <a:rPr lang="en-US" sz="3200" dirty="0" err="1"/>
              <a:t>arulesSequence</a:t>
            </a:r>
            <a:r>
              <a:rPr lang="en-US" sz="32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199" y="1850729"/>
            <a:ext cx="10093503" cy="4505621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53B744-A90D-4378-A290-818732D8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12" y="2140659"/>
            <a:ext cx="9782175" cy="98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41F2AE-036D-42F8-B841-FC19C7AB7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9333" y="3188736"/>
            <a:ext cx="2247244" cy="3008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D69006-7408-447E-AFB3-F55FCF91A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230" y="3313438"/>
            <a:ext cx="3555233" cy="288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SPADE Algorithm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 fontScale="85000" lnSpcReduction="10000"/>
          </a:bodyPr>
          <a:lstStyle/>
          <a:p>
            <a:r>
              <a:rPr lang="en-US" sz="3200" dirty="0"/>
              <a:t>Untuk </a:t>
            </a:r>
            <a:r>
              <a:rPr lang="en-US" sz="3200" dirty="0" err="1"/>
              <a:t>mengubah</a:t>
            </a:r>
            <a:r>
              <a:rPr lang="en-US" sz="3200" dirty="0"/>
              <a:t> sequence </a:t>
            </a:r>
            <a:r>
              <a:rPr lang="en-US" sz="3200" dirty="0" err="1"/>
              <a:t>menjadi</a:t>
            </a:r>
            <a:r>
              <a:rPr lang="en-US" sz="3200" dirty="0"/>
              <a:t> rule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> </a:t>
            </a:r>
            <a:r>
              <a:rPr lang="en-US" sz="3200" dirty="0" err="1"/>
              <a:t>ruleInduction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06868" y="1850729"/>
            <a:ext cx="9626886" cy="4505621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80F322-60EB-4940-A162-C1C824738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298" y="2132508"/>
            <a:ext cx="9086850" cy="83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0D64BF-775A-41BA-8E0B-1299EA55F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525" y="3026630"/>
            <a:ext cx="3742950" cy="31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198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1" y="4097371"/>
            <a:ext cx="3329850" cy="382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Muhammad Wildan Maulidani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+62 838 3235 5442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maulidaniw@gmail.com</a:t>
            </a:r>
          </a:p>
        </p:txBody>
      </p:sp>
      <p:pic>
        <p:nvPicPr>
          <p:cNvPr id="13" name="Picture Placeholder 6" descr="Wood piece cut through the middle">
            <a:extLst>
              <a:ext uri="{FF2B5EF4-FFF2-40B4-BE49-F238E27FC236}">
                <a16:creationId xmlns:a16="http://schemas.microsoft.com/office/drawing/2014/main" id="{6D84ED5D-C8AF-45FF-96B8-CDAFF1A6CE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ASSOCIATION RULE MINING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99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22666"/>
            <a:ext cx="10921800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Terdapat</a:t>
            </a:r>
            <a:r>
              <a:rPr lang="en-US" sz="2400" dirty="0"/>
              <a:t> 2 Dataset yang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data Titanic dan Groceries</a:t>
            </a:r>
          </a:p>
          <a:p>
            <a:r>
              <a:rPr lang="en-US" sz="2400" dirty="0"/>
              <a:t>Titanic </a:t>
            </a:r>
            <a:r>
              <a:rPr lang="en-US" sz="2400" dirty="0" err="1"/>
              <a:t>merupakan</a:t>
            </a:r>
            <a:r>
              <a:rPr lang="en-US" sz="2400" dirty="0"/>
              <a:t> data yang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kolom</a:t>
            </a:r>
            <a:r>
              <a:rPr lang="en-US" sz="2400" dirty="0"/>
              <a:t>, </a:t>
            </a:r>
            <a:r>
              <a:rPr lang="en-US" sz="2400" dirty="0" err="1"/>
              <a:t>sementara</a:t>
            </a:r>
            <a:r>
              <a:rPr lang="en-US" sz="2400" dirty="0"/>
              <a:t> Groceries </a:t>
            </a:r>
            <a:r>
              <a:rPr lang="en-US" sz="2400" dirty="0" err="1"/>
              <a:t>merupakan</a:t>
            </a:r>
            <a:r>
              <a:rPr lang="en-US" sz="2400" dirty="0"/>
              <a:t> </a:t>
            </a:r>
            <a:r>
              <a:rPr lang="en-US" sz="2400" dirty="0" err="1"/>
              <a:t>jenis</a:t>
            </a:r>
            <a:r>
              <a:rPr lang="en-US" sz="2400" dirty="0"/>
              <a:t> data transaction yang telah </a:t>
            </a:r>
            <a:r>
              <a:rPr lang="en-US" sz="2400" dirty="0" err="1"/>
              <a:t>diolah</a:t>
            </a:r>
            <a:r>
              <a:rPr lang="en-US" sz="2400" dirty="0"/>
              <a:t> </a:t>
            </a:r>
            <a:r>
              <a:rPr lang="en-US" sz="2400" dirty="0" err="1"/>
              <a:t>sehingga</a:t>
            </a:r>
            <a:r>
              <a:rPr lang="en-US" sz="2400" dirty="0"/>
              <a:t> tiap row </a:t>
            </a:r>
            <a:r>
              <a:rPr lang="en-US" sz="2400" dirty="0" err="1"/>
              <a:t>akan</a:t>
            </a:r>
            <a:r>
              <a:rPr lang="en-US" sz="2400" dirty="0"/>
              <a:t> </a:t>
            </a:r>
            <a:r>
              <a:rPr lang="en-US" sz="2400" dirty="0" err="1"/>
              <a:t>menampilkan</a:t>
            </a:r>
            <a:r>
              <a:rPr lang="en-US" sz="2400" dirty="0"/>
              <a:t> </a:t>
            </a:r>
            <a:r>
              <a:rPr lang="en-US" sz="2400" dirty="0" err="1"/>
              <a:t>barang</a:t>
            </a:r>
            <a:r>
              <a:rPr lang="en-US" sz="2400" dirty="0"/>
              <a:t> yang </a:t>
            </a:r>
            <a:r>
              <a:rPr lang="en-US" sz="2400" dirty="0" err="1"/>
              <a:t>dibeli</a:t>
            </a:r>
            <a:r>
              <a:rPr lang="en-US" sz="2400" dirty="0"/>
              <a:t> dalam </a:t>
            </a:r>
            <a:r>
              <a:rPr lang="en-US" sz="2400" dirty="0" err="1"/>
              <a:t>satu</a:t>
            </a:r>
            <a:r>
              <a:rPr lang="en-US" sz="2400" dirty="0"/>
              <a:t> kali </a:t>
            </a:r>
            <a:r>
              <a:rPr lang="en-US" sz="2400" dirty="0" err="1"/>
              <a:t>transaksi</a:t>
            </a:r>
            <a:r>
              <a:rPr lang="en-US" sz="24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732977" y="2825393"/>
            <a:ext cx="6234731" cy="3530957"/>
          </a:xfrm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3EE186-3C92-46EA-ABB3-1297279DCB2E}"/>
              </a:ext>
            </a:extLst>
          </p:cNvPr>
          <p:cNvSpPr/>
          <p:nvPr/>
        </p:nvSpPr>
        <p:spPr>
          <a:xfrm>
            <a:off x="400690" y="2825393"/>
            <a:ext cx="5178176" cy="35309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391A39-6D70-432A-B2A6-8370BF043C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760"/>
          <a:stretch/>
        </p:blipFill>
        <p:spPr>
          <a:xfrm>
            <a:off x="1551503" y="2962417"/>
            <a:ext cx="2876550" cy="2547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0C5F3B-AB05-46DC-AF48-D26021093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811" y="3173462"/>
            <a:ext cx="5401943" cy="19281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D320C1F-E808-4A65-8582-547AF985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415" y="5625389"/>
            <a:ext cx="5038725" cy="476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C33F44-DFC4-47F6-BB4C-65E0954C4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2183" y="5538663"/>
            <a:ext cx="610552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APRIORI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Algoritma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dijalankan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package </a:t>
            </a:r>
            <a:r>
              <a:rPr lang="en-US" sz="2400" dirty="0" err="1"/>
              <a:t>arules</a:t>
            </a:r>
            <a:r>
              <a:rPr lang="en-US" sz="2400" dirty="0"/>
              <a:t> pada R.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014" y="2006947"/>
            <a:ext cx="10900880" cy="3613018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3AEDE5-ED62-4268-B8D4-B473A99D9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425" y="2332982"/>
            <a:ext cx="5210175" cy="12096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254ED9-0E3C-480F-8C0F-F51F933FB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850" y="3834004"/>
            <a:ext cx="10715625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APRIORI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Ubah</a:t>
            </a:r>
            <a:r>
              <a:rPr lang="en-US" sz="2400" dirty="0"/>
              <a:t> parameter untuk menghasilkan rules </a:t>
            </a:r>
            <a:r>
              <a:rPr lang="en-US" sz="2400" dirty="0" err="1"/>
              <a:t>tertentu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014" y="2006947"/>
            <a:ext cx="10900880" cy="3613018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D8C8A-3645-43D9-A199-D4DB90AB8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254" y="2261331"/>
            <a:ext cx="10058400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46C28-2A13-4BB1-BD68-47D789448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1" y="3691774"/>
            <a:ext cx="1082992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0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APRIORI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Ubah</a:t>
            </a:r>
            <a:r>
              <a:rPr lang="en-US" sz="2400" dirty="0"/>
              <a:t> parameter untuk menghasilkan rules </a:t>
            </a:r>
            <a:r>
              <a:rPr lang="en-US" sz="2400" dirty="0" err="1"/>
              <a:t>tertentu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014" y="2006946"/>
            <a:ext cx="10900880" cy="3882057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6B3D90-9666-4136-AE32-63F2AFC37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948" y="2234639"/>
            <a:ext cx="7181850" cy="752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6F2D2-E5DC-48F9-A0C1-701CC6844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94" y="3183984"/>
            <a:ext cx="10507359" cy="260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147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APRIORI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Urutkan</a:t>
            </a:r>
            <a:r>
              <a:rPr lang="en-US" sz="2400" dirty="0"/>
              <a:t> rules </a:t>
            </a:r>
            <a:r>
              <a:rPr lang="en-US" sz="2400" dirty="0" err="1"/>
              <a:t>berdasarkan</a:t>
            </a:r>
            <a:r>
              <a:rPr lang="en-US" sz="2400" dirty="0"/>
              <a:t> support, confidence, </a:t>
            </a:r>
            <a:r>
              <a:rPr lang="en-US" sz="2400" dirty="0" err="1"/>
              <a:t>atau</a:t>
            </a:r>
            <a:r>
              <a:rPr lang="en-US" sz="2400" dirty="0"/>
              <a:t> lift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funsi</a:t>
            </a:r>
            <a:r>
              <a:rPr lang="en-US" sz="2400" dirty="0"/>
              <a:t> sort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50014" y="2006946"/>
            <a:ext cx="10900880" cy="3150681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C662C-B79F-47AF-A668-7E9CB8125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749" y="2404789"/>
            <a:ext cx="5076825" cy="447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3DA0D-4A75-452D-B2FB-759B4B816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91" y="3100249"/>
            <a:ext cx="10677525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090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APRIORI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85622"/>
            <a:ext cx="11475748" cy="4277485"/>
          </a:xfrm>
        </p:spPr>
        <p:txBody>
          <a:bodyPr anchor="t">
            <a:normAutofit/>
          </a:bodyPr>
          <a:lstStyle/>
          <a:p>
            <a:r>
              <a:rPr lang="en-US" sz="2400"/>
              <a:t>Untuk melakukan</a:t>
            </a:r>
            <a:r>
              <a:rPr lang="en-US" sz="2400" dirty="0"/>
              <a:t> </a:t>
            </a:r>
            <a:r>
              <a:rPr lang="en-US" sz="2400" dirty="0" err="1"/>
              <a:t>visualisasi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rules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plot pada library </a:t>
            </a:r>
            <a:r>
              <a:rPr lang="en-US" sz="2400" dirty="0" err="1"/>
              <a:t>arulevis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9060" y="2301407"/>
            <a:ext cx="9832369" cy="1571947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C49CE6-09FB-4927-AE9A-8FAD93F4D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20" y="2484837"/>
            <a:ext cx="87820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35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4">
            <a:extLst>
              <a:ext uri="{FF2B5EF4-FFF2-40B4-BE49-F238E27FC236}">
                <a16:creationId xmlns:a16="http://schemas.microsoft.com/office/drawing/2014/main" id="{4EAA2F93-01C2-444A-A56F-1C95EBA5D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7789" y="1222302"/>
            <a:ext cx="11956421" cy="4413395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Visualisasi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9F7CE-8137-4224-B0BD-672A8D25E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04"/>
          <a:stretch/>
        </p:blipFill>
        <p:spPr>
          <a:xfrm>
            <a:off x="197770" y="1593445"/>
            <a:ext cx="4220933" cy="36711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2141CB-D691-4160-A07A-30756B763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7862" y="1583171"/>
            <a:ext cx="4064133" cy="37092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85D599-8574-4CBC-9A10-4FE2B721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2797" y="1555316"/>
            <a:ext cx="3351433" cy="373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50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4313</TotalTime>
  <Words>230</Words>
  <Application>Microsoft Office PowerPoint</Application>
  <PresentationFormat>Widescreen</PresentationFormat>
  <Paragraphs>69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Tema Office</vt:lpstr>
      <vt:lpstr>TUTORIAL R ASOSIASI</vt:lpstr>
      <vt:lpstr>ASSOCIATION RULE MINING</vt:lpstr>
      <vt:lpstr>Dataset</vt:lpstr>
      <vt:lpstr>APRIORI</vt:lpstr>
      <vt:lpstr>APRIORI</vt:lpstr>
      <vt:lpstr>APRIORI</vt:lpstr>
      <vt:lpstr>APRIORI</vt:lpstr>
      <vt:lpstr>APRIORI</vt:lpstr>
      <vt:lpstr>Visualisasi</vt:lpstr>
      <vt:lpstr>FP-GROWTH</vt:lpstr>
      <vt:lpstr>GENERALIZED SEQUENTIAL PATTERN</vt:lpstr>
      <vt:lpstr>DATASET</vt:lpstr>
      <vt:lpstr>DATASET</vt:lpstr>
      <vt:lpstr>SPADE Algorithm</vt:lpstr>
      <vt:lpstr>SPADE Algorithm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5216100029@mahasiswa.integra.its.ac.id</dc:creator>
  <cp:lastModifiedBy>5216100029@mahasiswa.integra.its.ac.id</cp:lastModifiedBy>
  <cp:revision>84</cp:revision>
  <dcterms:created xsi:type="dcterms:W3CDTF">2019-09-16T23:48:12Z</dcterms:created>
  <dcterms:modified xsi:type="dcterms:W3CDTF">2019-12-04T09:29:32Z</dcterms:modified>
</cp:coreProperties>
</file>